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56" r:id="rId5"/>
    <p:sldId id="257" r:id="rId6"/>
    <p:sldId id="258" r:id="rId7"/>
    <p:sldId id="272" r:id="rId8"/>
    <p:sldId id="261" r:id="rId9"/>
    <p:sldId id="262" r:id="rId10"/>
    <p:sldId id="273" r:id="rId11"/>
    <p:sldId id="274" r:id="rId12"/>
    <p:sldId id="275" r:id="rId13"/>
    <p:sldId id="277" r:id="rId14"/>
    <p:sldId id="276" r:id="rId15"/>
    <p:sldId id="278" r:id="rId16"/>
    <p:sldId id="279" r:id="rId17"/>
    <p:sldId id="281" r:id="rId18"/>
    <p:sldId id="280" r:id="rId19"/>
    <p:sldId id="283" r:id="rId20"/>
    <p:sldId id="282" r:id="rId21"/>
    <p:sldId id="285" r:id="rId22"/>
    <p:sldId id="284" r:id="rId23"/>
    <p:sldId id="266" r:id="rId24"/>
    <p:sldId id="286" r:id="rId25"/>
    <p:sldId id="27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0704" autoAdjust="0"/>
  </p:normalViewPr>
  <p:slideViewPr>
    <p:cSldViewPr snapToGrid="0">
      <p:cViewPr varScale="1">
        <p:scale>
          <a:sx n="82" d="100"/>
          <a:sy n="82" d="100"/>
        </p:scale>
        <p:origin x="7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7/20/2021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7/20/2021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3012" y="4049486"/>
            <a:ext cx="5684799" cy="1507556"/>
          </a:xfrm>
        </p:spPr>
        <p:txBody>
          <a:bodyPr/>
          <a:lstStyle/>
          <a:p>
            <a:r>
              <a:rPr lang="en-US" dirty="0"/>
              <a:t>DIZAJNIMI I RRJETËS ME CISCO PACKET TRACER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3011" y="5706526"/>
            <a:ext cx="4985463" cy="751424"/>
          </a:xfrm>
        </p:spPr>
        <p:txBody>
          <a:bodyPr>
            <a:normAutofit/>
          </a:bodyPr>
          <a:lstStyle/>
          <a:p>
            <a:r>
              <a:rPr lang="en-US" dirty="0"/>
              <a:t>PUNUAN: FLAMUR MUSTAFA, FORTESA MUJAJ</a:t>
            </a:r>
          </a:p>
          <a:p>
            <a:r>
              <a:rPr lang="en-US" dirty="0"/>
              <a:t>KONTROLLOI: PHD. CANDIDATE HAXHI LAJQI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7611-C3E6-42D6-8DEE-D02C5CCCBB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DEGA FIEK</a:t>
            </a:r>
          </a:p>
        </p:txBody>
      </p:sp>
    </p:spTree>
    <p:extLst>
      <p:ext uri="{BB962C8B-B14F-4D97-AF65-F5344CB8AC3E}">
        <p14:creationId xmlns:p14="http://schemas.microsoft.com/office/powerpoint/2010/main" val="1254306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8D75D-C6AE-4C66-8A49-7B06D03FC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36525"/>
            <a:ext cx="8421688" cy="1325563"/>
          </a:xfrm>
        </p:spPr>
        <p:txBody>
          <a:bodyPr/>
          <a:lstStyle/>
          <a:p>
            <a:r>
              <a:rPr lang="en-US" dirty="0"/>
              <a:t>DEGA FIEK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FFBC251-DE31-4EAA-903F-4B1197057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2021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93F92FC-8BE9-4633-886F-55C78B19D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DIZAJNIMI I RRJETES ME CISCO PACKET TRACER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43000A3-EEB9-4E36-9C93-5B0745A8E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C17FC8-661A-4240-93F5-639931DD7027}"/>
              </a:ext>
            </a:extLst>
          </p:cNvPr>
          <p:cNvSpPr txBox="1"/>
          <p:nvPr/>
        </p:nvSpPr>
        <p:spPr>
          <a:xfrm>
            <a:off x="6296025" y="2300837"/>
            <a:ext cx="5234475" cy="2256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degën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FIEK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është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implementuar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një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rrjetë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networkID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192.168.30.0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dhe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subnetmask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255.255.255.128.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Përvec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kësaj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switch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është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lidhur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një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wireless router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cili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shpërndan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internet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pajisjet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lidhura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tela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default gateway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është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adresa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192.168.30.100.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E739A7-3D87-4614-8836-BCFDDF53D9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1690052"/>
            <a:ext cx="5457825" cy="347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751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4C971-1FDC-4C0C-8FA7-27C4BED3B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36525"/>
            <a:ext cx="842168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KONFIGURIMI I WIRELESS ROUTER-IT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6429E1-31B9-4434-AE3E-64A5ECA7F37C}"/>
              </a:ext>
            </a:extLst>
          </p:cNvPr>
          <p:cNvPicPr/>
          <p:nvPr/>
        </p:nvPicPr>
        <p:blipFill rotWithShape="1">
          <a:blip r:embed="rId2"/>
          <a:srcRect l="2612" r="7" b="7"/>
          <a:stretch/>
        </p:blipFill>
        <p:spPr bwMode="auto">
          <a:xfrm>
            <a:off x="152400" y="2132015"/>
            <a:ext cx="4114800" cy="319920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863015-6171-4601-ACDA-4DD15B1AA7C2}"/>
              </a:ext>
            </a:extLst>
          </p:cNvPr>
          <p:cNvPicPr/>
          <p:nvPr/>
        </p:nvPicPr>
        <p:blipFill rotWithShape="1">
          <a:blip r:embed="rId3"/>
          <a:srcRect l="1408" r="-1" b="-1"/>
          <a:stretch/>
        </p:blipFill>
        <p:spPr>
          <a:xfrm>
            <a:off x="4361915" y="2132015"/>
            <a:ext cx="4029610" cy="3199209"/>
          </a:xfrm>
          <a:prstGeom prst="rect">
            <a:avLst/>
          </a:prstGeom>
          <a:noFill/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82F6916-DCCB-4FE7-A3E3-E58FAE7259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2021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FA53E8D-EA1B-425C-9A93-C558EB220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r>
              <a:rPr lang="en-US"/>
              <a:t>DIZAJNIMI I RRJETES ME CISCO PACKET TRACER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E899C3B-48F3-4C31-917E-EDFC39191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4AB7EB9-0CE1-440D-B6DF-B80C6E66DB20}"/>
              </a:ext>
            </a:extLst>
          </p:cNvPr>
          <p:cNvPicPr/>
          <p:nvPr/>
        </p:nvPicPr>
        <p:blipFill rotWithShape="1">
          <a:blip r:embed="rId4"/>
          <a:srcRect l="224" b="31060"/>
          <a:stretch/>
        </p:blipFill>
        <p:spPr bwMode="auto">
          <a:xfrm>
            <a:off x="8486240" y="2262187"/>
            <a:ext cx="3553360" cy="30690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02756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8A13533-CF73-4E12-8F36-36557BE24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2021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29804D0-5A2C-40BC-B552-7F7262C5E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DIZAJNIMI I RRJETES ME CISCO PACKET TRACER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BB088CD-1B06-4E39-A013-FE83ACA70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D87650-5DB0-4E1D-9388-7783AAFE9618}"/>
              </a:ext>
            </a:extLst>
          </p:cNvPr>
          <p:cNvPicPr/>
          <p:nvPr/>
        </p:nvPicPr>
        <p:blipFill rotWithShape="1">
          <a:blip r:embed="rId2"/>
          <a:srcRect l="624" b="30987"/>
          <a:stretch/>
        </p:blipFill>
        <p:spPr bwMode="auto">
          <a:xfrm>
            <a:off x="1054359" y="1367516"/>
            <a:ext cx="5289291" cy="43792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FF9477-A335-44C8-BE9A-6070897F9F57}"/>
              </a:ext>
            </a:extLst>
          </p:cNvPr>
          <p:cNvPicPr/>
          <p:nvPr/>
        </p:nvPicPr>
        <p:blipFill rotWithShape="1">
          <a:blip r:embed="rId3"/>
          <a:srcRect l="419" t="207" r="1" b="-1"/>
          <a:stretch/>
        </p:blipFill>
        <p:spPr bwMode="auto">
          <a:xfrm>
            <a:off x="6537324" y="1367516"/>
            <a:ext cx="4702175" cy="43792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219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2A0DE-A0B0-4B46-A16C-45192C41EC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DEGA FIM</a:t>
            </a:r>
          </a:p>
        </p:txBody>
      </p:sp>
    </p:spTree>
    <p:extLst>
      <p:ext uri="{BB962C8B-B14F-4D97-AF65-F5344CB8AC3E}">
        <p14:creationId xmlns:p14="http://schemas.microsoft.com/office/powerpoint/2010/main" val="2116467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B31A2-6549-4AB2-8F5B-671425AD6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841" y="444308"/>
            <a:ext cx="8421688" cy="1325563"/>
          </a:xfrm>
        </p:spPr>
        <p:txBody>
          <a:bodyPr/>
          <a:lstStyle/>
          <a:p>
            <a:r>
              <a:rPr lang="en-US" dirty="0"/>
              <a:t>DEGA FIM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49C095A-563C-4FAD-A487-5A26FD90E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2021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8251C4F-77C8-4B2A-B70F-7CEF913FD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DIZAJNIMI I RRJETES ME CISCO PACKET TRACER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7D4227A-2758-4388-9E72-16004DB5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14D8CC-BDF2-473A-88EF-75AC8F6E6403}"/>
              </a:ext>
            </a:extLst>
          </p:cNvPr>
          <p:cNvPicPr/>
          <p:nvPr/>
        </p:nvPicPr>
        <p:blipFill rotWithShape="1">
          <a:blip r:embed="rId2"/>
          <a:srcRect l="2204" t="933"/>
          <a:stretch/>
        </p:blipFill>
        <p:spPr bwMode="auto">
          <a:xfrm>
            <a:off x="838200" y="1910286"/>
            <a:ext cx="4429125" cy="38875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09E814-0EBF-4987-B11A-40AA66D1FFDA}"/>
              </a:ext>
            </a:extLst>
          </p:cNvPr>
          <p:cNvSpPr txBox="1"/>
          <p:nvPr/>
        </p:nvSpPr>
        <p:spPr>
          <a:xfrm>
            <a:off x="5829300" y="1867995"/>
            <a:ext cx="5973924" cy="1561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degën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FIM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është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implementuar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një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rrjetë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networkID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192.168.22.8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dhe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subnetmask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255.255.255.248.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Përvec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kësaj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switch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është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lidhur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një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wireless router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cili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shpërndan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internet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pajisjet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lidhura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tela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default gateway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është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adresa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192.168.22.14.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FE6DC-9D27-4DC7-9270-A5448CEB0D06}"/>
              </a:ext>
            </a:extLst>
          </p:cNvPr>
          <p:cNvSpPr txBox="1"/>
          <p:nvPr/>
        </p:nvSpPr>
        <p:spPr>
          <a:xfrm>
            <a:off x="5829300" y="3854078"/>
            <a:ext cx="6097554" cy="1264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Konfigurimi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Wireless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Routerit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dhe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pajisjeve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lidhura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është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realizuar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njejtë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rastet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lartë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mirëpo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dallimi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qendron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IP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adresimi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pajisjeve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lidhura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këtë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wireless router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cili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është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bërë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mënyrë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jo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dinamike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por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statike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7052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2A0DE-A0B0-4B46-A16C-45192C41EC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DEGA FNA</a:t>
            </a:r>
          </a:p>
        </p:txBody>
      </p:sp>
    </p:spTree>
    <p:extLst>
      <p:ext uri="{BB962C8B-B14F-4D97-AF65-F5344CB8AC3E}">
        <p14:creationId xmlns:p14="http://schemas.microsoft.com/office/powerpoint/2010/main" val="2435375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145F5-52F2-45ED-BABE-76F6B5D72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389066"/>
            <a:ext cx="8421688" cy="1325563"/>
          </a:xfrm>
        </p:spPr>
        <p:txBody>
          <a:bodyPr/>
          <a:lstStyle/>
          <a:p>
            <a:r>
              <a:rPr lang="en-US" dirty="0" err="1"/>
              <a:t>Dega</a:t>
            </a:r>
            <a:r>
              <a:rPr lang="en-US" dirty="0"/>
              <a:t> </a:t>
            </a:r>
            <a:r>
              <a:rPr lang="en-US" dirty="0" err="1"/>
              <a:t>fna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F7A804B-4B4E-4DB7-A98D-C89CFB32A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2021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77EA825-0018-4C4A-839C-C3966349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DIZAJNIMI I RRJETES ME CISCO PACKET TRACER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DCBD3D8-2A91-4B34-BDA4-6B93CF4A2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5391A9-71BB-419B-8BDC-5BAD4EA213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29289" y="1714629"/>
            <a:ext cx="4697730" cy="40608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EE1AA3-B5EF-4D33-8EF7-991DDF3B02D5}"/>
              </a:ext>
            </a:extLst>
          </p:cNvPr>
          <p:cNvSpPr txBox="1"/>
          <p:nvPr/>
        </p:nvSpPr>
        <p:spPr>
          <a:xfrm>
            <a:off x="5837853" y="2152657"/>
            <a:ext cx="6096000" cy="2951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degën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FIM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është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implementuar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një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rrjetë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networkID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10.0.0.0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dhe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subnetmask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255.255.192.0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Përvec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kësaj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switch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është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lidhur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një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wireless router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cili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shpërndan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internet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pajisjet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lidhura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tela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default gateway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është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adresa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10.0.10.10.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Konfigurimi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Wireless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Routerit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dhe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pajisjeve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lidhura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është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realizuar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rastet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lartë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dhe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IP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adresimi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është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bërë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mënyrë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statike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15669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2A0DE-A0B0-4B46-A16C-45192C41EC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DEGA Fm</a:t>
            </a:r>
          </a:p>
        </p:txBody>
      </p:sp>
    </p:spTree>
    <p:extLst>
      <p:ext uri="{BB962C8B-B14F-4D97-AF65-F5344CB8AC3E}">
        <p14:creationId xmlns:p14="http://schemas.microsoft.com/office/powerpoint/2010/main" val="3393617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3F4A7-81E8-42BE-995A-4EFF9EB31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Dega</a:t>
            </a:r>
            <a:r>
              <a:rPr lang="en-US" dirty="0"/>
              <a:t> </a:t>
            </a:r>
            <a:r>
              <a:rPr lang="en-US" dirty="0" err="1"/>
              <a:t>fm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71F0B67-C8F6-44C0-9B7A-37BC5A61E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2021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AEAFA1A-E551-4E09-A4F7-EC24DFC46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DIZAJNIMI I RRJETES ME CISCO PACKET TRACER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ACF6B3A-8709-42AA-9940-0719B419F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86714F-9C91-4427-9B0C-307391EEF5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54650" y="1988165"/>
            <a:ext cx="3988850" cy="41935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73BF50-E26F-4121-B0A1-501E3CB3047D}"/>
              </a:ext>
            </a:extLst>
          </p:cNvPr>
          <p:cNvSpPr txBox="1"/>
          <p:nvPr/>
        </p:nvSpPr>
        <p:spPr>
          <a:xfrm>
            <a:off x="5343331" y="2217740"/>
            <a:ext cx="6096000" cy="1561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degën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FIM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është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implementuar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një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rrjetë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networkID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172.16.12.0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dhe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subnetmask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255.255.255.192.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Përvec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kësaj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switch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është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lidhur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një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wireless router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cili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shpërndan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internet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pajisjet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lidhura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tela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Si default gateway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është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adresa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172.16.12.62.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7AD921-F918-4059-ACF7-7FD88DC0F8AB}"/>
              </a:ext>
            </a:extLst>
          </p:cNvPr>
          <p:cNvSpPr txBox="1"/>
          <p:nvPr/>
        </p:nvSpPr>
        <p:spPr>
          <a:xfrm>
            <a:off x="5343331" y="4136030"/>
            <a:ext cx="6097554" cy="968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Konfigurimi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Wireless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Routerit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dhe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pajisjeve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lidhura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është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realizuar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rastet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lartë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dhe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IP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adresimi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është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bërë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mënyrë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statike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33452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PËRMBAJTJA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701097"/>
            <a:ext cx="3142247" cy="3300162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Hyrje</a:t>
            </a:r>
            <a:endParaRPr lang="en-US" dirty="0"/>
          </a:p>
          <a:p>
            <a:r>
              <a:rPr lang="en-US" dirty="0" err="1"/>
              <a:t>Rrjeta</a:t>
            </a:r>
            <a:r>
              <a:rPr lang="en-US" dirty="0"/>
              <a:t> e </a:t>
            </a:r>
            <a:r>
              <a:rPr lang="en-US" dirty="0" err="1"/>
              <a:t>Pergjithshme</a:t>
            </a:r>
            <a:endParaRPr lang="en-US" dirty="0"/>
          </a:p>
          <a:p>
            <a:r>
              <a:rPr lang="en-US" dirty="0" err="1"/>
              <a:t>Dega</a:t>
            </a:r>
            <a:r>
              <a:rPr lang="en-US" dirty="0"/>
              <a:t> </a:t>
            </a:r>
            <a:r>
              <a:rPr lang="en-US" dirty="0" err="1"/>
              <a:t>Kryesore</a:t>
            </a:r>
            <a:endParaRPr lang="en-US" dirty="0"/>
          </a:p>
          <a:p>
            <a:r>
              <a:rPr lang="en-US" dirty="0" err="1"/>
              <a:t>Dega</a:t>
            </a:r>
            <a:r>
              <a:rPr lang="en-US" dirty="0"/>
              <a:t> FIEK</a:t>
            </a:r>
          </a:p>
          <a:p>
            <a:r>
              <a:rPr lang="en-US" dirty="0" err="1"/>
              <a:t>Dega</a:t>
            </a:r>
            <a:r>
              <a:rPr lang="en-US" dirty="0"/>
              <a:t> FIM</a:t>
            </a:r>
          </a:p>
          <a:p>
            <a:r>
              <a:rPr lang="en-US" dirty="0" err="1"/>
              <a:t>Dega</a:t>
            </a:r>
            <a:r>
              <a:rPr lang="en-US" dirty="0"/>
              <a:t> FNA</a:t>
            </a:r>
          </a:p>
          <a:p>
            <a:r>
              <a:rPr lang="en-US" dirty="0" err="1"/>
              <a:t>Dega</a:t>
            </a:r>
            <a:r>
              <a:rPr lang="en-US" dirty="0"/>
              <a:t> FM</a:t>
            </a:r>
          </a:p>
          <a:p>
            <a:r>
              <a:rPr lang="en-US" dirty="0" err="1"/>
              <a:t>Testimi</a:t>
            </a:r>
            <a:r>
              <a:rPr lang="en-US" dirty="0"/>
              <a:t> </a:t>
            </a:r>
            <a:r>
              <a:rPr lang="en-US" dirty="0" err="1"/>
              <a:t>dhe</a:t>
            </a:r>
            <a:r>
              <a:rPr lang="en-US" dirty="0"/>
              <a:t> </a:t>
            </a:r>
            <a:r>
              <a:rPr lang="en-US" dirty="0" err="1"/>
              <a:t>Perfundimi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5BAF8-EA80-4AD4-8D83-5960C299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/>
              <a:t>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751200" cy="365125"/>
          </a:xfrm>
        </p:spPr>
        <p:txBody>
          <a:bodyPr/>
          <a:lstStyle/>
          <a:p>
            <a:r>
              <a:rPr lang="en-US" dirty="0"/>
              <a:t>DIZAJNIMI I RRJETES ME CISCO PACKET TRACER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1671639"/>
            <a:ext cx="5111750" cy="1204912"/>
          </a:xfrm>
        </p:spPr>
        <p:txBody>
          <a:bodyPr/>
          <a:lstStyle/>
          <a:p>
            <a:r>
              <a:rPr lang="en-US" dirty="0"/>
              <a:t>TESTIMI DHE PËRFUNDIMI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19BCA-B61F-4EA6-A1FB-CCA3BD850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 fontScale="92500"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përfundim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projekt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qëllim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pasur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dizajnimin 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një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rrjetë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për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Universitetin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Prishtinës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Për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tepër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enkapsuluar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njohuritë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marra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deri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tani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duke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qenë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sfidues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dhe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njejtën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kohë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edhe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një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hap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mirë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për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ardhmen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tonë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profesionale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60550-EE65-43CE-B899-F421E7428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5E32A-1A8C-43D2-9C6E-12887B4DE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DIZAJNIMI I RRJETES ME CISCO PACKET TRACER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8313-9270-4128-8674-3A3E42B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861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1B086-F6C9-4941-85C6-D17D105F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B6D89-16C7-4E1E-B0A7-400143561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DIZAJNIMI I RRJETES ME CISCO PACKET TRACER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27960-5A24-4EAD-812D-F3C021F02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2C2FB5-B6B2-4E56-844C-0CB01DA219DF}"/>
              </a:ext>
            </a:extLst>
          </p:cNvPr>
          <p:cNvPicPr/>
          <p:nvPr/>
        </p:nvPicPr>
        <p:blipFill rotWithShape="1">
          <a:blip r:embed="rId2"/>
          <a:srcRect t="1" r="13267" b="1130"/>
          <a:stretch/>
        </p:blipFill>
        <p:spPr bwMode="auto">
          <a:xfrm>
            <a:off x="5148262" y="250825"/>
            <a:ext cx="6924675" cy="42068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36341D-E201-4639-B68C-2EEDE6D37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16" y="3429000"/>
            <a:ext cx="5229740" cy="261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487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FALEMINDERIT!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/>
          <a:p>
            <a:r>
              <a:rPr lang="en-US" dirty="0"/>
              <a:t>NGA:</a:t>
            </a:r>
          </a:p>
          <a:p>
            <a:r>
              <a:rPr lang="en-US" dirty="0"/>
              <a:t>FORTESA MUJAJ</a:t>
            </a:r>
          </a:p>
          <a:p>
            <a:r>
              <a:rPr lang="en-US" dirty="0"/>
              <a:t>FLAMUR MUSTAFA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C7382-18E7-4821-8C61-461D6BBE0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r>
              <a:rPr lang="en-US" dirty="0"/>
              <a:t>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0FA1B-5022-47AB-A0AE-8F5C5797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/>
              <a:t>DIZAJNIMI I RRJETES ME CISCO PACKET TRACER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/>
          <a:lstStyle/>
          <a:p>
            <a:r>
              <a:rPr lang="en-US" dirty="0"/>
              <a:t>HYRJE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6787314" cy="1204912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Projekti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realizuar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lendën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Rrjeta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Kompjuterike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kishte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për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qellim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dizajnimit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një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rrjete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brendshme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Universitetit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Prishtines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duke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përfshirë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fakultetet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universitetit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degë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rrjetë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Për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arritjen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realizimit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dizajnimit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kësaj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rrjete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kemi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përdorur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një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program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quajtur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Cisco Packet Tracer me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cilit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realizuan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gjitha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simulimet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dhe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testimet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projektit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DIZAJNIMI I RRJETES ME CISCO PACKET TRACER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5619DE-CD56-4E99-82E3-F656E7BB46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361792" y="3096739"/>
            <a:ext cx="541020" cy="4965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4A027E-6C9D-4767-9CE9-615666CE4A6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237333" y="3143094"/>
            <a:ext cx="600075" cy="4038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43DB47-4A0D-4BD7-960C-75C55176ED3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382429" y="3757250"/>
            <a:ext cx="499745" cy="4876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78E854-4F78-4201-A4E6-DD02549A681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0299245" y="3684100"/>
            <a:ext cx="476250" cy="5105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EF4032-9297-428F-97C1-2195DCD2E87A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9382429" y="4547792"/>
            <a:ext cx="457200" cy="4038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627907-B958-4799-82B5-5AD79339769A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0299245" y="4378915"/>
            <a:ext cx="457200" cy="5257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B923B9-CB37-4553-B11A-62098A293E12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9839629" y="5106330"/>
            <a:ext cx="561340" cy="38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5101C-D7FC-4129-84BB-3B75E5311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F063B-58A3-41B4-B55B-B989A6772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DIZAJNIMI I RRJETES ME CISCO PACKET TRACER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CA74E-9943-4D5C-B3E8-38A42E2B9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FEF446-B128-46C4-80B3-5E50F1388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012" y="136525"/>
            <a:ext cx="6886187" cy="917834"/>
          </a:xfrm>
        </p:spPr>
        <p:txBody>
          <a:bodyPr/>
          <a:lstStyle/>
          <a:p>
            <a:r>
              <a:rPr lang="en-US" dirty="0"/>
              <a:t>PËRSHKRIMI I DIZAJNIT TË RRJETËS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E86A27-3720-4C9D-BBFE-3D6E97C73D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421086" y="1281275"/>
            <a:ext cx="6770914" cy="4867598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EE48B6D-2520-4DBE-965C-70CBE6CA82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012" y="1981263"/>
            <a:ext cx="4898768" cy="3962337"/>
          </a:xfrm>
        </p:spPr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Rrjeta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jonë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është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përbërë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pesë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degë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përkatësisht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dega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kryesore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BazaUP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dhe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katër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degë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tjera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(FIEK, FIM, FNA, FM).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Secila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degë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pastaj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ndahet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nëndegë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tjera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cilën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karakterizojnë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për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komunikimin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këtyre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pajisjeve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(end devices)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njejtës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rrjetë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degëve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caktuara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është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perdorur switch-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Switch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është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pajisje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cili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lidh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pajisjet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një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rrjet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kompjuterik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duke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përdorur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packet switching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për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marrë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dhe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përcjellë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dhëna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një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destinacion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caktuar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8600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86AD343-7149-4E7C-BD28-3080F259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2021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65CC01-A53B-495A-820C-BEC2680ED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DIZAJNIMI I RRJETES ME CISCO PACKET TRACER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4101344-BF18-4B6E-B3F9-3B8A518F1B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1632857"/>
            <a:ext cx="4918788" cy="3592285"/>
          </a:xfrm>
          <a:prstGeom prst="rect">
            <a:avLst/>
          </a:prstGeom>
        </p:spPr>
      </p:pic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4004EC7-07CF-4956-88D5-014485E8D8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599" y="1455575"/>
            <a:ext cx="5971592" cy="3592285"/>
          </a:xfrm>
        </p:spPr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mënyrë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secila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degë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komunikojë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secilën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degë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tjetër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është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përdorur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routimi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statik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Ndryshe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rutimi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dinamik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rutimi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statik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është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fiksuar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dhe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ndryshohet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nese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rrjeta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ndryshon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rikonfigurohet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Rutimi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statik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është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realizuar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përmes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komandës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është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përdorur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ruteri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përkatës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rrjetës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përkatëse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cila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komandë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është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komanda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BazaUP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(config)#ip route {network} {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subnetmask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 {exit interface | next hop IP}</a:t>
            </a:r>
          </a:p>
        </p:txBody>
      </p:sp>
    </p:spTree>
    <p:extLst>
      <p:ext uri="{BB962C8B-B14F-4D97-AF65-F5344CB8AC3E}">
        <p14:creationId xmlns:p14="http://schemas.microsoft.com/office/powerpoint/2010/main" val="1429429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148840"/>
            <a:ext cx="4179570" cy="1715531"/>
          </a:xfrm>
        </p:spPr>
        <p:txBody>
          <a:bodyPr/>
          <a:lstStyle/>
          <a:p>
            <a:r>
              <a:rPr lang="en-US" dirty="0"/>
              <a:t>DEGA KRYESORE</a:t>
            </a:r>
            <a:br>
              <a:rPr lang="en-US" dirty="0"/>
            </a:br>
            <a:r>
              <a:rPr lang="en-US" dirty="0"/>
              <a:t>(BAZAUP)</a:t>
            </a:r>
          </a:p>
        </p:txBody>
      </p:sp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49E7543-4BFE-4F16-A932-ADA3D3726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2021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7203135-7681-4B75-9732-9AF95778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DIZAJNIMI I RRJETES ME CISCO PACKET TRACER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46D608F-C9DF-4AE2-AD0C-216B3A46F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FA3AF3C-4C9D-473A-9449-0C9C97594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0995" y="220501"/>
            <a:ext cx="6886187" cy="917834"/>
          </a:xfrm>
        </p:spPr>
        <p:txBody>
          <a:bodyPr/>
          <a:lstStyle/>
          <a:p>
            <a:r>
              <a:rPr lang="en-US" dirty="0"/>
              <a:t>DEGA KRYESORE - BAZAUP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725F95-0568-456A-87C3-ABD311190B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6184" y="1902204"/>
            <a:ext cx="6001139" cy="37089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21E732F-8158-4F2F-B0B8-B5C9B47DB213}"/>
              </a:ext>
            </a:extLst>
          </p:cNvPr>
          <p:cNvSpPr txBox="1"/>
          <p:nvPr/>
        </p:nvSpPr>
        <p:spPr>
          <a:xfrm>
            <a:off x="6690049" y="1763486"/>
            <a:ext cx="5388427" cy="2237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dega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kryesore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BazaUP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është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bërë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implementimi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VLAN. VLAN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përdoret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dëshiron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një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paketë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kaloj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një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pajisje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një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rrjete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 IP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adresim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ndryshëm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një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rrjetë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tjetër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 IP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adresim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tjetër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VLAN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ndryshe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quhet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Virtual LAN,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quhet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Virtual LAN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sepse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pavarsisht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vendit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këta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virtualisht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ipet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mendimi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faktikisht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ekzistojnë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njejtën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rrjetë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712D8C-CAB5-4425-AFB6-5BF03C62EA43}"/>
              </a:ext>
            </a:extLst>
          </p:cNvPr>
          <p:cNvSpPr txBox="1"/>
          <p:nvPr/>
        </p:nvSpPr>
        <p:spPr>
          <a:xfrm>
            <a:off x="6690049" y="4096138"/>
            <a:ext cx="513183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VLAN 10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janë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përdorur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IP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adresa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private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klasës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 me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një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networkID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172.16.0.0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dhe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një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subnetmask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255.255.255.248,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ndërsa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VLAN 20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janë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përdorur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IP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adresa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private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klasës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me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një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networkID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10.0.20.0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dhe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një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subnetmask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255.255.252.0.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631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BA8E1-01C9-4401-B02F-C62482583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351002"/>
            <a:ext cx="8421688" cy="1325563"/>
          </a:xfrm>
        </p:spPr>
        <p:txBody>
          <a:bodyPr/>
          <a:lstStyle/>
          <a:p>
            <a:r>
              <a:rPr lang="en-US" dirty="0" err="1"/>
              <a:t>Konfigurimi</a:t>
            </a:r>
            <a:r>
              <a:rPr lang="en-US" dirty="0"/>
              <a:t> I web </a:t>
            </a:r>
            <a:r>
              <a:rPr lang="en-US" dirty="0" err="1"/>
              <a:t>serverit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804CD01-1DF7-4FE2-A009-015A5D8F7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2021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C87C5DD-8230-42BF-B545-43B348AFC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DIZAJNIMI I RRJETES ME CISCO PACKET TRACER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0CC3842-E67A-4072-853C-847C3C5F4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2620E2-56D3-4BA0-9775-F0F43A7F0D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2018029"/>
            <a:ext cx="3632693" cy="3543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5356EA-C456-465A-ADB0-CE0FCD1C8E40}"/>
              </a:ext>
            </a:extLst>
          </p:cNvPr>
          <p:cNvPicPr/>
          <p:nvPr/>
        </p:nvPicPr>
        <p:blipFill rotWithShape="1">
          <a:blip r:embed="rId3"/>
          <a:srcRect l="924" t="371"/>
          <a:stretch/>
        </p:blipFill>
        <p:spPr bwMode="auto">
          <a:xfrm>
            <a:off x="4616378" y="2018029"/>
            <a:ext cx="3462655" cy="35432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C599A8-0F0F-45F7-962E-62556D8038E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24519" y="1989772"/>
            <a:ext cx="3632693" cy="357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85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072FD-5807-43EC-B985-0E5DD381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KONFIGURIMI I DNS SERVERIT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7E80002-B610-4C39-8F28-C30DF9D01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2021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3034CC5-2273-4627-89C4-4E378F6BB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DIZAJNIMI I RRJETES ME CISCO PACKET TRACER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6A63BAD-E18C-420C-9D50-8F05BD557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C71C2E-00BC-484F-9D14-D08C7686A4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92203" y="2147019"/>
            <a:ext cx="3901362" cy="38188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F08B9A-C1E2-4B5B-9BF6-3F19535D70D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93260" y="2217740"/>
            <a:ext cx="3660140" cy="37480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78F22B-42FC-4E68-B39D-CAA47D75494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25407" y="2217740"/>
            <a:ext cx="3660140" cy="374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18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{4CCD5C7F-8084-46C7-8D88-9D63CDBBEF52}tf67328976_win32</Template>
  <TotalTime>50</TotalTime>
  <Words>898</Words>
  <Application>Microsoft Office PowerPoint</Application>
  <PresentationFormat>Widescreen</PresentationFormat>
  <Paragraphs>98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Tenorite</vt:lpstr>
      <vt:lpstr>Office Theme</vt:lpstr>
      <vt:lpstr>DIZAJNIMI I RRJETËS ME CISCO PACKET TRACER</vt:lpstr>
      <vt:lpstr>PËRMBAJTJA</vt:lpstr>
      <vt:lpstr>HYRJE</vt:lpstr>
      <vt:lpstr>PËRSHKRIMI I DIZAJNIT TË RRJETËS </vt:lpstr>
      <vt:lpstr>PowerPoint Presentation</vt:lpstr>
      <vt:lpstr>DEGA KRYESORE (BAZAUP)</vt:lpstr>
      <vt:lpstr>DEGA KRYESORE - BAZAUP</vt:lpstr>
      <vt:lpstr>Konfigurimi I web serverit</vt:lpstr>
      <vt:lpstr>KONFIGURIMI I DNS SERVERIT</vt:lpstr>
      <vt:lpstr>DEGA FIEK</vt:lpstr>
      <vt:lpstr>DEGA FIEK</vt:lpstr>
      <vt:lpstr>KONFIGURIMI I WIRELESS ROUTER-IT</vt:lpstr>
      <vt:lpstr>PowerPoint Presentation</vt:lpstr>
      <vt:lpstr>DEGA FIM</vt:lpstr>
      <vt:lpstr>DEGA FIM</vt:lpstr>
      <vt:lpstr>DEGA FNA</vt:lpstr>
      <vt:lpstr>Dega fna</vt:lpstr>
      <vt:lpstr>DEGA Fm</vt:lpstr>
      <vt:lpstr>Dega fm</vt:lpstr>
      <vt:lpstr>TESTIMI DHE PËRFUNDIMI</vt:lpstr>
      <vt:lpstr>PowerPoint Presentation</vt:lpstr>
      <vt:lpstr>FALEMINDERIT!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DIZAJNIMI I RRJETES ME CISCO PACKET TRACER</dc:title>
  <dc:creator>Fortesa Mujaj</dc:creator>
  <cp:lastModifiedBy>Fortesa Mujaj</cp:lastModifiedBy>
  <cp:revision>6</cp:revision>
  <dcterms:created xsi:type="dcterms:W3CDTF">2021-07-20T20:04:03Z</dcterms:created>
  <dcterms:modified xsi:type="dcterms:W3CDTF">2021-07-20T20:54:54Z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